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6203-989B-B593-0E9A-8709711A9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13CD4-93C6-1B4D-458C-AD63532FA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9FF3F-2911-3030-5342-4DFCE069F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6686B-66E2-BC33-EB95-6141835B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92177-E77D-FDE5-FC87-63E48E1D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9B8C-A333-DCAC-39E7-86EC32EC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5E82E-14B3-E31C-B8BC-934BAF6E7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FE3F9-B639-DE40-5C89-4640E1138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E7F10-744C-990C-ABEA-67B87337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70FF3-0290-F3F7-9DC5-F5E5FC5B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E7732-C0CB-4B76-1C62-9B785B168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58F1F-AE09-E39E-E591-3FF43055C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4444B-364A-8CDC-70E8-0D38C3E5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E86CC-8754-945E-8B42-DBEDE0F9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A3BA6-DB77-1811-609F-F7958648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2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621E-EA1E-76DD-7C6D-377D69D6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6BF82-489D-8880-9FB4-8E6C22BFF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CF48E-6CE1-783E-C4F0-6C0A977A3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6E750-6FA9-21EA-06BF-A2D174CE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076B4-9915-6D11-3BDC-D8661043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4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E01C-8E77-534A-D12D-DC35C458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64FB1-A2C6-4E58-3C0A-B1F8A0EFA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9B81-F099-C6FB-0DFA-7561EB1D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C3002-8F09-24C9-E317-BACCAF6F5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D15C-1C28-093D-2188-5346CE24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7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B9975-F273-0314-B4E7-84C9AF862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78C30-91F9-8D4C-D593-68D60EAC9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19DA1-BFFC-C2DB-64CC-621B61EEE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FFC47-E376-C636-A27B-E64FEEDF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DCF54-E85C-8D54-7E72-3CD9B34CE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B6734-78D5-AB6F-8559-25E81C36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1C03F-2E59-40B3-25B1-893F05A7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80391-8810-AB00-694D-1195F9BC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B366E-056D-8A79-AF88-53D0355B9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E0F37-CC79-E299-BD04-6F3529449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D5C6A-00CF-2F08-B890-F7C444DCF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9D3E3B-45BC-5E24-D1A7-9F998418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6E6B50-C5BD-9870-D247-854F25D7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F414E-E932-D9C9-3CEB-7CD7C4D6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7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6D80-CD3C-CE9D-62AB-C567BE1A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34639A-F265-0C2F-D0A6-215A6C95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C4C1-0D7F-6576-E119-7E45C84E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E3609-BA2C-1286-43A9-BA8EE0F3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9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BB36E-CEB6-E86F-226A-49EAA6CC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B0CE0E-0A45-5746-8899-9B3200BE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505D-1BBA-2FF3-D2E7-C72D5DDF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6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74B2-1426-4B8E-82E9-ADB3BD46B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AAD3-58B9-0F11-EB3E-BA556C5DA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98B30-9EE6-E9E9-72D7-FB34E1734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389F7-CDC8-5707-BA33-7D8E847B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B6E2-29A0-74C8-4E74-A5134AA7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BFAA2-24DB-2CE6-436B-08125C3C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8E18-6B47-4183-2299-C0B961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99F32-0D76-321E-3D5E-EA772E511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A35DE-C5C2-2083-A3D8-FDCBD2534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CD1F-56E1-AC9F-DD0D-C16069C4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A3BF9-65D9-1CA2-7385-E61687A5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1D094-D737-28F0-809E-6655A64A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9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A91C1-90E2-3445-F44C-058091EA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D39FE-C4F8-A20C-BCA3-21C50EB85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C1C5C-C51B-20DD-AC89-9A504C910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5DC16-9D88-420F-9FD8-023D481FB72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A65C0-AA08-CF0F-CF06-58CB508BC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EB7CD-5B4E-B64C-760C-8EE763E48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714C8-7010-4C8C-B71C-E913569A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E74E-BDF7-DB82-B6F1-7C688C862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A2E7D-3F74-D8DE-34E5-94064A98A9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Supervisor Assign Licensing Special">
            <a:hlinkClick r:id="" action="ppaction://media"/>
            <a:extLst>
              <a:ext uri="{FF2B5EF4-FFF2-40B4-BE49-F238E27FC236}">
                <a16:creationId xmlns:a16="http://schemas.microsoft.com/office/drawing/2014/main" id="{EA23CA7F-128C-744F-6E4D-EF98FE509C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3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2024-11-21T20:23:49Z</dcterms:created>
  <dcterms:modified xsi:type="dcterms:W3CDTF">2024-11-21T20:24:37Z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2024-11-21T20:24:36Z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5857a45f-838d-4379-bf94-85369166a4cb</vt:lpwstr>
  </property>
  <property fmtid="{D5CDD505-2E9C-101B-9397-08002B2CF9AE}" pid="8" name="MSIP_Label_ea60d57e-af5b-4752-ac57-3e4f28ca11dc_ContentBits">
    <vt:lpwstr>0</vt:lpwstr>
  </property>
</Properties>
</file>